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3"/>
  </p:notesMasterIdLst>
  <p:sldIdLst>
    <p:sldId id="285" r:id="rId2"/>
    <p:sldId id="286" r:id="rId3"/>
    <p:sldId id="287" r:id="rId4"/>
    <p:sldId id="288" r:id="rId5"/>
    <p:sldId id="289" r:id="rId6"/>
    <p:sldId id="267" r:id="rId7"/>
    <p:sldId id="283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84" r:id="rId16"/>
    <p:sldId id="297" r:id="rId17"/>
    <p:sldId id="298" r:id="rId18"/>
    <p:sldId id="299" r:id="rId19"/>
    <p:sldId id="300" r:id="rId20"/>
    <p:sldId id="301" r:id="rId21"/>
    <p:sldId id="302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698" autoAdjust="0"/>
  </p:normalViewPr>
  <p:slideViewPr>
    <p:cSldViewPr>
      <p:cViewPr varScale="1">
        <p:scale>
          <a:sx n="82" d="100"/>
          <a:sy n="82" d="100"/>
        </p:scale>
        <p:origin x="-10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D8FF7100-4764-4EF9-A9D4-068021710D8B}" type="datetimeFigureOut">
              <a:rPr lang="en-US"/>
              <a:pPr>
                <a:defRPr/>
              </a:pPr>
              <a:t>9/25/14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8F3484BA-FE3D-4D25-B7C7-D1535A6CB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1499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0279A9-2B25-48E2-A57B-DB4694445CAF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6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7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9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pic>
              <p:nvPicPr>
                <p:cNvPr id="10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8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103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pic>
            <p:nvPicPr>
              <p:cNvPr id="2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fr-FR" sz="4800" dirty="0" smtClean="0"/>
              <a:t>Français 3</a:t>
            </a:r>
            <a:endParaRPr lang="fr-FR" sz="4800" dirty="0"/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</p:spPr>
        <p:txBody>
          <a:bodyPr/>
          <a:lstStyle/>
          <a:p>
            <a:r>
              <a:rPr lang="fr-FR" dirty="0" smtClean="0"/>
              <a:t>Introduction  - </a:t>
            </a:r>
            <a:r>
              <a:rPr lang="fr-FR" dirty="0" smtClean="0"/>
              <a:t>Le profil personnel</a:t>
            </a:r>
          </a:p>
          <a:p>
            <a:r>
              <a:rPr lang="fr-FR" i="1" dirty="0" smtClean="0"/>
              <a:t>Qu’est-ce que tu fais dans ton temps libre?</a:t>
            </a:r>
          </a:p>
          <a:p>
            <a:r>
              <a:rPr lang="fr-FR" dirty="0" smtClean="0"/>
              <a:t>R</a:t>
            </a:r>
            <a:r>
              <a:rPr lang="fr-FR" dirty="0" smtClean="0"/>
              <a:t>évision du verbe FAIRE</a:t>
            </a:r>
            <a:endParaRPr lang="fr-FR" dirty="0" smtClean="0"/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#2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Jean et Paul / faire du vélo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Jean et Paul </a:t>
            </a:r>
            <a:r>
              <a:rPr lang="fr-FR" dirty="0" smtClean="0"/>
              <a:t>____________en </a:t>
            </a:r>
            <a:r>
              <a:rPr lang="fr-FR" dirty="0" smtClean="0"/>
              <a:t>été</a:t>
            </a:r>
            <a:r>
              <a:rPr lang="fr-FR" dirty="0" smtClean="0"/>
              <a:t>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Non, ils _______________ </a:t>
            </a:r>
            <a:r>
              <a:rPr lang="fr-FR" dirty="0" smtClean="0"/>
              <a:t>en </a:t>
            </a:r>
            <a:r>
              <a:rPr lang="fr-FR" dirty="0" smtClean="0"/>
              <a:t>été</a:t>
            </a:r>
            <a:r>
              <a:rPr lang="fr-FR" dirty="0" smtClean="0"/>
              <a:t>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12292" name="Picture 2" descr="C:\Documents and Settings\Michael\Local Settings\Temporary Internet Files\Content.IE5\9KICEX3P\MC90044132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95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" descr="http://www.antillesexception.com/var/ezwebin_site/storage/images/media/images/guide-touristique/activites-terrestres/vtt-et-velo/vtt/2689-3-fre-FR/VTT_aex_album_main_shad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590800"/>
            <a:ext cx="31242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#3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Vous / faire de la voile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Vous </a:t>
            </a:r>
            <a:r>
              <a:rPr lang="fr-FR" dirty="0" smtClean="0"/>
              <a:t>____________en </a:t>
            </a:r>
            <a:r>
              <a:rPr lang="fr-FR" dirty="0" smtClean="0"/>
              <a:t>été</a:t>
            </a:r>
            <a:r>
              <a:rPr lang="fr-FR" dirty="0" smtClean="0"/>
              <a:t>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Non, vous _____________ </a:t>
            </a:r>
            <a:r>
              <a:rPr lang="fr-FR" dirty="0" smtClean="0"/>
              <a:t>en </a:t>
            </a:r>
            <a:r>
              <a:rPr lang="fr-FR" dirty="0" smtClean="0"/>
              <a:t>été</a:t>
            </a:r>
            <a:r>
              <a:rPr lang="fr-FR" dirty="0" smtClean="0"/>
              <a:t>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13316" name="Picture 2" descr="C:\Documents and Settings\Michael\Local Settings\Temporary Internet Files\Content.IE5\9KICEX3P\MC90044132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95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" descr="http://t1.ftcdn.net/jpg/00/13/02/84/400_F_13028461_dnhdge8OsVW1Cwk0OM8qrKEb3FcSZK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590800"/>
            <a:ext cx="152400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#4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Nous / faire une randonnée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Nous _______________ </a:t>
            </a:r>
            <a:r>
              <a:rPr lang="fr-FR" dirty="0" smtClean="0"/>
              <a:t>le weekend?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Oui, nous </a:t>
            </a:r>
            <a:r>
              <a:rPr lang="fr-FR" dirty="0" smtClean="0"/>
              <a:t>_____________le weekend.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14340" name="Picture 6" descr="C:\Documents and Settings\Michael\Local Settings\Temporary Internet Files\Content.IE5\M6N0CPZS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6670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http://www.nouvellesantilles.com/activites-loisirs-martinique/randonnees-aventures/gallery_images/site/578/588/3011/54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667000"/>
            <a:ext cx="2763838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#5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Tu / faire un pique-nique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Tu_______________ </a:t>
            </a:r>
            <a:r>
              <a:rPr lang="fr-FR" dirty="0" smtClean="0"/>
              <a:t>en </a:t>
            </a:r>
            <a:r>
              <a:rPr lang="fr-FR" dirty="0" smtClean="0"/>
              <a:t>été</a:t>
            </a:r>
            <a:r>
              <a:rPr lang="fr-FR" dirty="0" smtClean="0"/>
              <a:t>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Oui, </a:t>
            </a:r>
            <a:r>
              <a:rPr lang="fr-FR" dirty="0" smtClean="0"/>
              <a:t>je _______________en </a:t>
            </a:r>
            <a:r>
              <a:rPr lang="fr-FR" dirty="0" smtClean="0"/>
              <a:t>été</a:t>
            </a:r>
            <a:r>
              <a:rPr lang="fr-FR" dirty="0" smtClean="0"/>
              <a:t>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15364" name="Picture 6" descr="C:\Documents and Settings\Michael\Local Settings\Temporary Internet Files\Content.IE5\M6N0CPZS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6670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http://22.img.v4.skyrock.net/227/flo-in-kobenhavn/pics/1784029908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7432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#6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Elles / faire du sport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Elles </a:t>
            </a:r>
            <a:r>
              <a:rPr lang="fr-FR" dirty="0" smtClean="0"/>
              <a:t>____________le weekend?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Non, elles_____________ </a:t>
            </a:r>
            <a:r>
              <a:rPr lang="fr-FR" dirty="0" smtClean="0"/>
              <a:t>le weekend.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16388" name="Picture 2" descr="C:\Documents and Settings\Michael\Local Settings\Temporary Internet Files\Content.IE5\9KICEX3P\MC90044132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95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http://adsoftheworld.com/files/images/adidasbeachSOCCE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590800"/>
            <a:ext cx="23844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Révisons!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Claire / faire une promenade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Elle_________________ </a:t>
            </a:r>
            <a:r>
              <a:rPr lang="fr-FR" dirty="0" smtClean="0"/>
              <a:t>le weekend?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Oui, </a:t>
            </a:r>
            <a:r>
              <a:rPr lang="fr-FR" dirty="0" smtClean="0"/>
              <a:t>elle______________ le weekend.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18436" name="Picture 6" descr="C:\Documents and Settings\Michael\Local Settings\Temporary Internet Files\Content.IE5\M6N0CPZS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590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http://meilijun.com/pics/jun%20walk%20beach%20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819400"/>
            <a:ext cx="2895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00400" y="2020888"/>
            <a:ext cx="365760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</a:rPr>
              <a:t>fait </a:t>
            </a:r>
            <a:r>
              <a:rPr lang="en-US" sz="3200" dirty="0" err="1">
                <a:latin typeface="+mn-lt"/>
              </a:rPr>
              <a:t>une</a:t>
            </a:r>
            <a:r>
              <a:rPr lang="en-US" sz="3200" dirty="0">
                <a:latin typeface="+mn-lt"/>
              </a:rPr>
              <a:t> promenade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6200" y="4724400"/>
            <a:ext cx="4572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</a:rPr>
              <a:t>fait </a:t>
            </a:r>
            <a:r>
              <a:rPr lang="en-US" sz="2800" dirty="0" err="1">
                <a:latin typeface="+mn-lt"/>
              </a:rPr>
              <a:t>une</a:t>
            </a:r>
            <a:r>
              <a:rPr lang="en-US" sz="2800" dirty="0">
                <a:latin typeface="+mn-lt"/>
              </a:rPr>
              <a:t> promenade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#2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Jean et Paul / faire du vélo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Jean et Paul </a:t>
            </a:r>
            <a:r>
              <a:rPr lang="fr-FR" dirty="0" smtClean="0"/>
              <a:t>____________en </a:t>
            </a:r>
            <a:r>
              <a:rPr lang="fr-FR" dirty="0" smtClean="0"/>
              <a:t>été</a:t>
            </a:r>
            <a:r>
              <a:rPr lang="fr-FR" dirty="0" smtClean="0"/>
              <a:t>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Non, ils _______________ </a:t>
            </a:r>
            <a:r>
              <a:rPr lang="fr-FR" dirty="0" smtClean="0"/>
              <a:t>en </a:t>
            </a:r>
            <a:r>
              <a:rPr lang="fr-FR" dirty="0" smtClean="0"/>
              <a:t>été</a:t>
            </a:r>
            <a:r>
              <a:rPr lang="fr-FR" dirty="0" smtClean="0"/>
              <a:t>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19460" name="Picture 2" descr="C:\Documents and Settings\Michael\Local Settings\Temporary Internet Files\Content.IE5\9KICEX3P\MC90044132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95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 descr="http://www.antillesexception.com/var/ezwebin_site/storage/images/media/images/guide-touristique/activites-terrestres/vtt-et-velo/vtt/2689-3-fre-FR/VTT_aex_album_main_shad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590800"/>
            <a:ext cx="31242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0" y="2020888"/>
            <a:ext cx="365760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</a:rPr>
              <a:t>font du </a:t>
            </a:r>
            <a:r>
              <a:rPr lang="en-US" sz="3200" dirty="0" err="1">
                <a:latin typeface="+mn-lt"/>
              </a:rPr>
              <a:t>vélo</a:t>
            </a:r>
            <a:endParaRPr lang="en-US" sz="32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4724400"/>
            <a:ext cx="4572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</a:rPr>
              <a:t>ne font pas de </a:t>
            </a:r>
            <a:r>
              <a:rPr lang="en-US" sz="2800" dirty="0" err="1">
                <a:latin typeface="+mn-lt"/>
              </a:rPr>
              <a:t>vélo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#3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Vous / faire de la voile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Vous </a:t>
            </a:r>
            <a:r>
              <a:rPr lang="fr-FR" dirty="0" smtClean="0"/>
              <a:t>____________en </a:t>
            </a:r>
            <a:r>
              <a:rPr lang="fr-FR" dirty="0" smtClean="0"/>
              <a:t>été</a:t>
            </a:r>
            <a:r>
              <a:rPr lang="fr-FR" dirty="0" smtClean="0"/>
              <a:t>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Non, vous _____________ </a:t>
            </a:r>
            <a:r>
              <a:rPr lang="fr-FR" dirty="0" smtClean="0"/>
              <a:t>en </a:t>
            </a:r>
            <a:r>
              <a:rPr lang="fr-FR" dirty="0" smtClean="0"/>
              <a:t>été</a:t>
            </a:r>
            <a:r>
              <a:rPr lang="fr-FR" dirty="0" smtClean="0"/>
              <a:t>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20484" name="Picture 2" descr="C:\Documents and Settings\Michael\Local Settings\Temporary Internet Files\Content.IE5\9KICEX3P\MC90044132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95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http://t1.ftcdn.net/jpg/00/13/02/84/400_F_13028461_dnhdge8OsVW1Cwk0OM8qrKEb3FcSZK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590800"/>
            <a:ext cx="152400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27400" y="2049463"/>
            <a:ext cx="3657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err="1">
                <a:latin typeface="+mn-lt"/>
              </a:rPr>
              <a:t>faites</a:t>
            </a:r>
            <a:r>
              <a:rPr lang="en-US" sz="2800" dirty="0">
                <a:latin typeface="+mn-lt"/>
              </a:rPr>
              <a:t> de la voile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4800" y="4752975"/>
            <a:ext cx="4572000" cy="476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500" dirty="0">
                <a:latin typeface="+mn-lt"/>
              </a:rPr>
              <a:t>ne </a:t>
            </a:r>
            <a:r>
              <a:rPr lang="en-US" sz="2500" dirty="0" err="1">
                <a:latin typeface="+mn-lt"/>
              </a:rPr>
              <a:t>faites</a:t>
            </a:r>
            <a:r>
              <a:rPr lang="en-US" sz="2500" dirty="0">
                <a:latin typeface="+mn-lt"/>
              </a:rPr>
              <a:t> pas de voile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#4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Nous / faire une randonnée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Nous _______________ </a:t>
            </a:r>
            <a:r>
              <a:rPr lang="fr-FR" dirty="0" smtClean="0"/>
              <a:t>le weekend?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Oui, nous </a:t>
            </a:r>
            <a:r>
              <a:rPr lang="fr-FR" dirty="0" smtClean="0"/>
              <a:t>______________le weekend.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21508" name="Picture 6" descr="C:\Documents and Settings\Michael\Local Settings\Temporary Internet Files\Content.IE5\M6N0CPZS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6670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 descr="http://www.nouvellesantilles.com/activites-loisirs-martinique/randonnees-aventures/gallery_images/site/578/588/3011/54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667000"/>
            <a:ext cx="2763838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55975" y="2093913"/>
            <a:ext cx="36576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600" dirty="0" err="1">
                <a:latin typeface="+mn-lt"/>
              </a:rPr>
              <a:t>faisons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une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randonnée</a:t>
            </a:r>
            <a:endParaRPr lang="en-US" sz="2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5289550"/>
            <a:ext cx="2590800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500" dirty="0">
                <a:latin typeface="+mn-lt"/>
              </a:rPr>
              <a:t>ne </a:t>
            </a:r>
            <a:r>
              <a:rPr lang="en-US" sz="2500" dirty="0" err="1">
                <a:latin typeface="+mn-lt"/>
              </a:rPr>
              <a:t>faisons</a:t>
            </a:r>
            <a:r>
              <a:rPr lang="en-US" sz="2500" dirty="0">
                <a:latin typeface="+mn-lt"/>
              </a:rPr>
              <a:t> pas </a:t>
            </a:r>
            <a:r>
              <a:rPr lang="en-US" sz="2500" dirty="0" err="1">
                <a:latin typeface="+mn-lt"/>
              </a:rPr>
              <a:t>une</a:t>
            </a:r>
            <a:r>
              <a:rPr lang="en-US" sz="2500" dirty="0">
                <a:latin typeface="+mn-lt"/>
              </a:rPr>
              <a:t> </a:t>
            </a:r>
            <a:r>
              <a:rPr lang="en-US" sz="2500" dirty="0" err="1">
                <a:latin typeface="+mn-lt"/>
              </a:rPr>
              <a:t>randonnée</a:t>
            </a:r>
            <a:endParaRPr lang="en-US" sz="25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Quelles activités fais-tu?</a:t>
            </a:r>
          </a:p>
        </p:txBody>
      </p:sp>
      <p:pic>
        <p:nvPicPr>
          <p:cNvPr id="4100" name="Picture 4" descr="http://t1.gstatic.com/images?q=tbn:ANd9GcThD4ExAfFhrxUWg5gTxuU9dcdoyAixVITYuJw90SkDXIhfp52XJ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676400"/>
            <a:ext cx="17716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http://www.inlineskatevancouver.com/Jan_Rollerblad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514600"/>
            <a:ext cx="21336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http://www.voga.org/Bike_Tour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209800"/>
            <a:ext cx="289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0" descr="http://t2.gstatic.com/images?q=tbn:ANd9GcRhBqCyfl2cGDSNC4EGTzm_COURdd2xTL6vW17GtQ3bJSQ07i-ljX95KWg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44196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#5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Tu / faire un pique-nique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Tu_______________ </a:t>
            </a:r>
            <a:r>
              <a:rPr lang="fr-FR" dirty="0" smtClean="0"/>
              <a:t>en </a:t>
            </a:r>
            <a:r>
              <a:rPr lang="fr-FR" dirty="0" smtClean="0"/>
              <a:t>été</a:t>
            </a:r>
            <a:r>
              <a:rPr lang="fr-FR" dirty="0" smtClean="0"/>
              <a:t>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Oui, je </a:t>
            </a:r>
            <a:r>
              <a:rPr lang="fr-FR" dirty="0" smtClean="0"/>
              <a:t>_______________en </a:t>
            </a:r>
            <a:r>
              <a:rPr lang="fr-FR" dirty="0" smtClean="0"/>
              <a:t>été</a:t>
            </a:r>
            <a:r>
              <a:rPr lang="fr-FR" dirty="0" smtClean="0"/>
              <a:t>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22532" name="Picture 6" descr="C:\Documents and Settings\Michael\Local Settings\Temporary Internet Files\Content.IE5\M6N0CPZS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6670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http://22.img.v4.skyrock.net/227/flo-in-kobenhavn/pics/1784029908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7432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22600" y="2065338"/>
            <a:ext cx="365760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err="1">
                <a:latin typeface="+mn-lt"/>
              </a:rPr>
              <a:t>fais</a:t>
            </a:r>
            <a:r>
              <a:rPr lang="en-US" sz="2800" dirty="0">
                <a:latin typeface="+mn-lt"/>
              </a:rPr>
              <a:t> un pique-</a:t>
            </a:r>
            <a:r>
              <a:rPr lang="en-US" sz="2800" dirty="0" err="1">
                <a:latin typeface="+mn-lt"/>
              </a:rPr>
              <a:t>nique</a:t>
            </a:r>
            <a:endParaRPr lang="en-US" sz="28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5284788"/>
            <a:ext cx="4572000" cy="4778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500" dirty="0" err="1">
                <a:latin typeface="+mn-lt"/>
              </a:rPr>
              <a:t>fais</a:t>
            </a:r>
            <a:r>
              <a:rPr lang="en-US" sz="2500" dirty="0">
                <a:latin typeface="+mn-lt"/>
              </a:rPr>
              <a:t> un pique-</a:t>
            </a:r>
            <a:r>
              <a:rPr lang="en-US" sz="2500" dirty="0" err="1">
                <a:latin typeface="+mn-lt"/>
              </a:rPr>
              <a:t>nique</a:t>
            </a:r>
            <a:endParaRPr lang="en-US" sz="25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#6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Elles / faire du sport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Elles </a:t>
            </a:r>
            <a:r>
              <a:rPr lang="fr-FR" dirty="0" smtClean="0"/>
              <a:t>____________le weekend?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Non, elles_____________ </a:t>
            </a:r>
            <a:r>
              <a:rPr lang="fr-FR" smtClean="0"/>
              <a:t>le weekend.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23556" name="Picture 2" descr="C:\Documents and Settings\Michael\Local Settings\Temporary Internet Files\Content.IE5\9KICEX3P\MC90044132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95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" descr="http://adsoftheworld.com/files/images/adidasbeachSOCCE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590800"/>
            <a:ext cx="23844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27400" y="2049463"/>
            <a:ext cx="3657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</a:rPr>
              <a:t>font du sport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7663" y="5842000"/>
            <a:ext cx="4572000" cy="477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500" dirty="0">
                <a:latin typeface="+mn-lt"/>
              </a:rPr>
              <a:t>ne font pas de sport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dirty="0" smtClean="0"/>
              <a:t>Le verbe FAIRE est utilisé pour parler:</a:t>
            </a:r>
          </a:p>
          <a:p>
            <a:pPr lvl="1"/>
            <a:r>
              <a:rPr lang="fr-FR" dirty="0" smtClean="0"/>
              <a:t>des activités</a:t>
            </a:r>
          </a:p>
          <a:p>
            <a:pPr lvl="1"/>
            <a:r>
              <a:rPr lang="fr-FR" dirty="0" smtClean="0"/>
              <a:t>du temps</a:t>
            </a:r>
          </a:p>
          <a:p>
            <a:pPr lvl="1"/>
            <a:r>
              <a:rPr lang="fr-FR" dirty="0" smtClean="0"/>
              <a:t>d’autres expressions idiomatiques</a:t>
            </a:r>
          </a:p>
          <a:p>
            <a:pPr lvl="1"/>
            <a:endParaRPr lang="fr-FR" dirty="0" smtClean="0"/>
          </a:p>
          <a:p>
            <a:pPr lvl="1"/>
            <a:r>
              <a:rPr lang="fr-FR" sz="3200" i="1" dirty="0" smtClean="0"/>
              <a:t>Tous les jours, Damien </a:t>
            </a:r>
            <a:r>
              <a:rPr lang="fr-FR" sz="3200" b="1" i="1" u="sng" dirty="0" smtClean="0"/>
              <a:t>fait</a:t>
            </a:r>
            <a:r>
              <a:rPr lang="fr-FR" sz="3200" i="1" u="sng" dirty="0" smtClean="0"/>
              <a:t> du roller en ligne</a:t>
            </a:r>
            <a:r>
              <a:rPr lang="fr-FR" sz="3200" i="1" dirty="0" smtClean="0"/>
              <a:t> pour rester en forme.</a:t>
            </a:r>
          </a:p>
          <a:p>
            <a:pPr lvl="1"/>
            <a:endParaRPr lang="fr-FR" dirty="0" smtClean="0"/>
          </a:p>
          <a:p>
            <a:pPr lvl="1"/>
            <a:r>
              <a:rPr lang="fr-FR" b="1" u="sng" dirty="0" smtClean="0"/>
              <a:t>faire</a:t>
            </a:r>
            <a:r>
              <a:rPr lang="fr-FR" dirty="0" smtClean="0"/>
              <a:t> du roller en ligne</a:t>
            </a:r>
            <a:endParaRPr lang="fr-FR" dirty="0" smtClean="0"/>
          </a:p>
        </p:txBody>
      </p:sp>
      <p:pic>
        <p:nvPicPr>
          <p:cNvPr id="5124" name="Picture 6" descr="http://www.inlineskatevancouver.com/Jan_Rollerbladin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3854450"/>
            <a:ext cx="21336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FAIRE – Quelques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343025"/>
            <a:ext cx="3695700" cy="5257800"/>
          </a:xfrm>
        </p:spPr>
        <p:txBody>
          <a:bodyPr/>
          <a:lstStyle/>
          <a:p>
            <a:r>
              <a:rPr lang="en-US" dirty="0" smtClean="0"/>
              <a:t>faire beau / </a:t>
            </a:r>
            <a:r>
              <a:rPr lang="en-US" dirty="0" err="1" smtClean="0"/>
              <a:t>mauvais</a:t>
            </a:r>
            <a:endParaRPr lang="en-US" dirty="0" smtClean="0"/>
          </a:p>
          <a:p>
            <a:r>
              <a:rPr lang="en-US" dirty="0" smtClean="0"/>
              <a:t>faire </a:t>
            </a:r>
            <a:r>
              <a:rPr lang="en-US" dirty="0" err="1" smtClean="0"/>
              <a:t>chaud</a:t>
            </a:r>
            <a:r>
              <a:rPr lang="en-US" dirty="0" smtClean="0"/>
              <a:t> / </a:t>
            </a:r>
            <a:r>
              <a:rPr lang="en-US" dirty="0" err="1" smtClean="0"/>
              <a:t>froid</a:t>
            </a:r>
            <a:endParaRPr lang="en-US" dirty="0" smtClean="0"/>
          </a:p>
          <a:p>
            <a:r>
              <a:rPr lang="en-US" dirty="0" smtClean="0"/>
              <a:t>faire </a:t>
            </a:r>
            <a:r>
              <a:rPr lang="en-US" dirty="0" smtClean="0"/>
              <a:t>un voyage</a:t>
            </a:r>
          </a:p>
          <a:p>
            <a:r>
              <a:rPr lang="en-US" dirty="0" smtClean="0"/>
              <a:t>faire </a:t>
            </a:r>
            <a:r>
              <a:rPr lang="en-US" dirty="0" err="1" smtClean="0"/>
              <a:t>une</a:t>
            </a:r>
            <a:r>
              <a:rPr lang="en-US" dirty="0" smtClean="0"/>
              <a:t> promenade</a:t>
            </a:r>
          </a:p>
          <a:p>
            <a:r>
              <a:rPr lang="en-US" dirty="0" smtClean="0"/>
              <a:t>faire du jogging</a:t>
            </a:r>
          </a:p>
          <a:p>
            <a:r>
              <a:rPr lang="en-US" dirty="0" smtClean="0"/>
              <a:t>faire du </a:t>
            </a:r>
            <a:r>
              <a:rPr lang="en-US" dirty="0" err="1" smtClean="0"/>
              <a:t>vélo</a:t>
            </a:r>
            <a:endParaRPr lang="en-US" dirty="0" smtClean="0"/>
          </a:p>
          <a:p>
            <a:r>
              <a:rPr lang="en-US" dirty="0" smtClean="0"/>
              <a:t>faire </a:t>
            </a:r>
            <a:r>
              <a:rPr lang="en-US" dirty="0" smtClean="0"/>
              <a:t>de la </a:t>
            </a:r>
            <a:r>
              <a:rPr lang="en-US" dirty="0" err="1" smtClean="0"/>
              <a:t>planche</a:t>
            </a:r>
            <a:endParaRPr lang="en-US" dirty="0" smtClean="0"/>
          </a:p>
          <a:p>
            <a:pPr lvl="1"/>
            <a:r>
              <a:rPr lang="en-US" dirty="0" err="1" smtClean="0"/>
              <a:t>à</a:t>
            </a:r>
            <a:r>
              <a:rPr lang="en-US" dirty="0" smtClean="0"/>
              <a:t> voile</a:t>
            </a:r>
          </a:p>
          <a:p>
            <a:pPr lvl="1"/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neige</a:t>
            </a:r>
            <a:endParaRPr lang="en-US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1349375"/>
            <a:ext cx="3695700" cy="5257800"/>
          </a:xfrm>
        </p:spPr>
        <p:txBody>
          <a:bodyPr/>
          <a:lstStyle/>
          <a:p>
            <a:r>
              <a:rPr lang="en-US" dirty="0" smtClean="0"/>
              <a:t>to be nice / bad out</a:t>
            </a:r>
          </a:p>
          <a:p>
            <a:r>
              <a:rPr lang="en-US" dirty="0" smtClean="0"/>
              <a:t>to be hot / cold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take a trip</a:t>
            </a:r>
          </a:p>
          <a:p>
            <a:r>
              <a:rPr lang="en-US" dirty="0" smtClean="0"/>
              <a:t>to go for a walk</a:t>
            </a:r>
          </a:p>
          <a:p>
            <a:r>
              <a:rPr lang="en-US" dirty="0" smtClean="0"/>
              <a:t>to go jogging</a:t>
            </a:r>
          </a:p>
          <a:p>
            <a:r>
              <a:rPr lang="en-US" dirty="0" smtClean="0"/>
              <a:t>to go for a bike ride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go </a:t>
            </a:r>
            <a:endParaRPr lang="en-US" dirty="0" smtClean="0"/>
          </a:p>
          <a:p>
            <a:pPr lvl="1"/>
            <a:r>
              <a:rPr lang="en-US" dirty="0" smtClean="0"/>
              <a:t>windsurfing</a:t>
            </a:r>
          </a:p>
          <a:p>
            <a:pPr lvl="1"/>
            <a:r>
              <a:rPr lang="en-US" dirty="0" smtClean="0"/>
              <a:t>snow boarding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FAIRE – La conjugaison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9906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smtClean="0">
                <a:latin typeface="Calibri" pitchFamily="34" charset="0"/>
              </a:rPr>
              <a:t>je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half" idx="1"/>
          </p:nvPr>
        </p:nvSpPr>
        <p:spPr>
          <a:xfrm>
            <a:off x="2133600" y="1524000"/>
            <a:ext cx="14478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b="1" smtClean="0">
                <a:latin typeface="Calibri" pitchFamily="34" charset="0"/>
              </a:rPr>
              <a:t>fais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half" idx="1"/>
          </p:nvPr>
        </p:nvSpPr>
        <p:spPr>
          <a:xfrm>
            <a:off x="1524000" y="2209800"/>
            <a:ext cx="9906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smtClean="0">
                <a:latin typeface="Calibri" pitchFamily="34" charset="0"/>
              </a:rPr>
              <a:t>tu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half" idx="1"/>
          </p:nvPr>
        </p:nvSpPr>
        <p:spPr>
          <a:xfrm>
            <a:off x="2133600" y="2209800"/>
            <a:ext cx="14478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b="1" smtClean="0">
                <a:latin typeface="Calibri" pitchFamily="34" charset="0"/>
              </a:rPr>
              <a:t>fais</a:t>
            </a:r>
          </a:p>
        </p:txBody>
      </p:sp>
      <p:sp>
        <p:nvSpPr>
          <p:cNvPr id="11" name="Content Placeholder 6"/>
          <p:cNvSpPr>
            <a:spLocks noGrp="1"/>
          </p:cNvSpPr>
          <p:nvPr>
            <p:ph sz="half" idx="1"/>
          </p:nvPr>
        </p:nvSpPr>
        <p:spPr>
          <a:xfrm>
            <a:off x="1524000" y="2971800"/>
            <a:ext cx="21336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smtClean="0">
                <a:latin typeface="Calibri" pitchFamily="34" charset="0"/>
              </a:rPr>
              <a:t>il / elle</a:t>
            </a:r>
          </a:p>
        </p:txBody>
      </p:sp>
      <p:sp>
        <p:nvSpPr>
          <p:cNvPr id="12" name="Content Placeholder 6"/>
          <p:cNvSpPr>
            <a:spLocks noGrp="1"/>
          </p:cNvSpPr>
          <p:nvPr>
            <p:ph sz="half" idx="1"/>
          </p:nvPr>
        </p:nvSpPr>
        <p:spPr>
          <a:xfrm>
            <a:off x="3338513" y="2971800"/>
            <a:ext cx="14478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b="1" smtClean="0">
                <a:latin typeface="Calibri" pitchFamily="34" charset="0"/>
              </a:rPr>
              <a:t>fait</a:t>
            </a:r>
          </a:p>
        </p:txBody>
      </p:sp>
      <p:sp>
        <p:nvSpPr>
          <p:cNvPr id="13" name="Content Placeholder 6"/>
          <p:cNvSpPr>
            <a:spLocks noGrp="1"/>
          </p:cNvSpPr>
          <p:nvPr>
            <p:ph sz="half" idx="1"/>
          </p:nvPr>
        </p:nvSpPr>
        <p:spPr>
          <a:xfrm>
            <a:off x="4800600" y="1524000"/>
            <a:ext cx="16764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smtClean="0">
                <a:latin typeface="Calibri" pitchFamily="34" charset="0"/>
              </a:rPr>
              <a:t>nous</a:t>
            </a:r>
          </a:p>
        </p:txBody>
      </p:sp>
      <p:sp>
        <p:nvSpPr>
          <p:cNvPr id="14" name="Content Placeholder 6"/>
          <p:cNvSpPr>
            <a:spLocks noGrp="1"/>
          </p:cNvSpPr>
          <p:nvPr>
            <p:ph sz="half" idx="1"/>
          </p:nvPr>
        </p:nvSpPr>
        <p:spPr>
          <a:xfrm>
            <a:off x="6172200" y="1524000"/>
            <a:ext cx="23622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b="1" smtClean="0">
                <a:latin typeface="Calibri" pitchFamily="34" charset="0"/>
              </a:rPr>
              <a:t>faisons</a:t>
            </a:r>
          </a:p>
        </p:txBody>
      </p:sp>
      <p:sp>
        <p:nvSpPr>
          <p:cNvPr id="15" name="Content Placeholder 6"/>
          <p:cNvSpPr>
            <a:spLocks noGrp="1"/>
          </p:cNvSpPr>
          <p:nvPr>
            <p:ph sz="half" idx="1"/>
          </p:nvPr>
        </p:nvSpPr>
        <p:spPr>
          <a:xfrm>
            <a:off x="4800600" y="2209800"/>
            <a:ext cx="16764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smtClean="0">
                <a:latin typeface="Calibri" pitchFamily="34" charset="0"/>
              </a:rPr>
              <a:t>vous</a:t>
            </a:r>
          </a:p>
        </p:txBody>
      </p:sp>
      <p:sp>
        <p:nvSpPr>
          <p:cNvPr id="16" name="Content Placeholder 6"/>
          <p:cNvSpPr>
            <a:spLocks noGrp="1"/>
          </p:cNvSpPr>
          <p:nvPr>
            <p:ph sz="half" idx="1"/>
          </p:nvPr>
        </p:nvSpPr>
        <p:spPr>
          <a:xfrm>
            <a:off x="6172200" y="2209800"/>
            <a:ext cx="23622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b="1" smtClean="0">
                <a:latin typeface="Calibri" pitchFamily="34" charset="0"/>
              </a:rPr>
              <a:t>faites</a:t>
            </a:r>
          </a:p>
        </p:txBody>
      </p:sp>
      <p:sp>
        <p:nvSpPr>
          <p:cNvPr id="17" name="Content Placeholder 6"/>
          <p:cNvSpPr>
            <a:spLocks noGrp="1"/>
          </p:cNvSpPr>
          <p:nvPr>
            <p:ph sz="half" idx="1"/>
          </p:nvPr>
        </p:nvSpPr>
        <p:spPr>
          <a:xfrm>
            <a:off x="4800600" y="2971800"/>
            <a:ext cx="24384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smtClean="0">
                <a:latin typeface="Calibri" pitchFamily="34" charset="0"/>
              </a:rPr>
              <a:t>ils/elles</a:t>
            </a:r>
          </a:p>
        </p:txBody>
      </p:sp>
      <p:sp>
        <p:nvSpPr>
          <p:cNvPr id="18" name="Content Placeholder 6"/>
          <p:cNvSpPr>
            <a:spLocks noGrp="1"/>
          </p:cNvSpPr>
          <p:nvPr>
            <p:ph sz="half" idx="1"/>
          </p:nvPr>
        </p:nvSpPr>
        <p:spPr>
          <a:xfrm>
            <a:off x="6934200" y="2971800"/>
            <a:ext cx="23622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b="1" smtClean="0">
                <a:latin typeface="Calibri" pitchFamily="34" charset="0"/>
              </a:rPr>
              <a:t>font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vous la parole</a:t>
            </a:r>
            <a:r>
              <a:rPr lang="fr-FR" dirty="0" smtClean="0"/>
              <a:t>!</a:t>
            </a:r>
            <a:endParaRPr lang="fr-FR" dirty="0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447800"/>
            <a:ext cx="7772400" cy="4419600"/>
          </a:xfrm>
        </p:spPr>
        <p:txBody>
          <a:bodyPr/>
          <a:lstStyle/>
          <a:p>
            <a:r>
              <a:rPr lang="fr-FR" b="1" dirty="0" smtClean="0"/>
              <a:t>Instructions:</a:t>
            </a:r>
            <a:endParaRPr lang="fr-FR" b="1" dirty="0" smtClean="0"/>
          </a:p>
          <a:p>
            <a:r>
              <a:rPr lang="fr-FR" dirty="0" smtClean="0"/>
              <a:t>Vous </a:t>
            </a:r>
            <a:r>
              <a:rPr lang="fr-FR" dirty="0" smtClean="0"/>
              <a:t>discutez avec des amis de ce que vous aimez faire en </a:t>
            </a:r>
            <a:r>
              <a:rPr lang="fr-FR" dirty="0" smtClean="0"/>
              <a:t>été et le weekend</a:t>
            </a:r>
            <a:r>
              <a:rPr lang="fr-FR" dirty="0"/>
              <a:t>.</a:t>
            </a:r>
            <a:endParaRPr lang="fr-FR" dirty="0" smtClean="0"/>
          </a:p>
          <a:p>
            <a:r>
              <a:rPr lang="fr-FR" dirty="0" smtClean="0"/>
              <a:t>Certaines personnes font des activit</a:t>
            </a:r>
            <a:r>
              <a:rPr lang="fr-FR" dirty="0" smtClean="0"/>
              <a:t>és, d’autres non.</a:t>
            </a:r>
            <a:endParaRPr lang="fr-FR" dirty="0" smtClean="0"/>
          </a:p>
          <a:p>
            <a:r>
              <a:rPr lang="fr-FR" dirty="0" smtClean="0"/>
              <a:t>Alors, demandez </a:t>
            </a:r>
            <a:r>
              <a:rPr lang="fr-FR" dirty="0" smtClean="0"/>
              <a:t>à votre coll</a:t>
            </a:r>
            <a:r>
              <a:rPr lang="fr-FR" dirty="0" smtClean="0"/>
              <a:t>ègue s’il/elle fait l’activité indiquée dans son temps libre.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Modèle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tu / faire du jogging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Tu fais du jogging </a:t>
            </a:r>
            <a:r>
              <a:rPr lang="fr-FR" dirty="0" smtClean="0"/>
              <a:t>le weekend?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Oui, je fais du jogging </a:t>
            </a:r>
            <a:r>
              <a:rPr lang="fr-FR" dirty="0" smtClean="0"/>
              <a:t>le weekend.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5125" name="Picture 5" descr="http://www.entirefun.com/images/stories/jogging3882867lajxr1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590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Documents and Settings\Michael\Local Settings\Temporary Internet Files\Content.IE5\M6N0CPZS\MC9004413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590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Modèle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Lucie / faire de la planche à voile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Lucie fait de la planche à voile </a:t>
            </a:r>
            <a:r>
              <a:rPr lang="fr-FR" dirty="0" smtClean="0"/>
              <a:t>en </a:t>
            </a:r>
            <a:r>
              <a:rPr lang="fr-FR" dirty="0" smtClean="0"/>
              <a:t>été</a:t>
            </a:r>
            <a:r>
              <a:rPr lang="fr-FR" dirty="0" smtClean="0"/>
              <a:t>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Non, elle ne fait pas </a:t>
            </a:r>
            <a:r>
              <a:rPr lang="fr-FR" b="1" u="sng" dirty="0" smtClean="0"/>
              <a:t>de*</a:t>
            </a:r>
            <a:r>
              <a:rPr lang="fr-FR" dirty="0" smtClean="0"/>
              <a:t> planche à voile </a:t>
            </a:r>
            <a:r>
              <a:rPr lang="fr-FR" dirty="0" smtClean="0"/>
              <a:t>en </a:t>
            </a:r>
            <a:r>
              <a:rPr lang="fr-FR" dirty="0" smtClean="0"/>
              <a:t>été.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6" name="Picture 17" descr="ph01946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124200"/>
            <a:ext cx="25034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 descr="C:\Documents and Settings\Michael\Local Settings\Temporary Internet Files\Content.IE5\9KICEX3P\MC90044132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971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29200" y="5715000"/>
            <a:ext cx="2209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* du / de la becomes “de” in a negative phrase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#1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524000"/>
            <a:ext cx="7772400" cy="4953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dirty="0" smtClean="0"/>
              <a:t>Claire / faire une promenade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E1: Elle_________________ </a:t>
            </a:r>
            <a:r>
              <a:rPr lang="fr-FR" dirty="0" smtClean="0"/>
              <a:t>le weekend?</a:t>
            </a: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E2: Oui, elle </a:t>
            </a:r>
            <a:r>
              <a:rPr lang="fr-FR" dirty="0" smtClean="0"/>
              <a:t>_______________le weekend.</a:t>
            </a:r>
            <a:endParaRPr lang="fr-FR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b="1" i="1" dirty="0" smtClean="0"/>
          </a:p>
        </p:txBody>
      </p:sp>
      <p:pic>
        <p:nvPicPr>
          <p:cNvPr id="11268" name="Picture 6" descr="C:\Documents and Settings\Michael\Local Settings\Temporary Internet Files\Content.IE5\M6N0CPZS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590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http://meilijun.com/pics/jun%20walk%20beach%20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819400"/>
            <a:ext cx="2895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êtes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Fêtes</Template>
  <TotalTime>561</TotalTime>
  <Words>602</Words>
  <Application>Microsoft Macintosh PowerPoint</Application>
  <PresentationFormat>On-screen Show (4:3)</PresentationFormat>
  <Paragraphs>187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Fêtes</vt:lpstr>
      <vt:lpstr>Français 3</vt:lpstr>
      <vt:lpstr>Question?</vt:lpstr>
      <vt:lpstr>FAIRE</vt:lpstr>
      <vt:lpstr>FAIRE – Quelques expressions</vt:lpstr>
      <vt:lpstr>FAIRE – La conjugaison</vt:lpstr>
      <vt:lpstr>À vous la parole!</vt:lpstr>
      <vt:lpstr>Modèle</vt:lpstr>
      <vt:lpstr>Modèle</vt:lpstr>
      <vt:lpstr>#1</vt:lpstr>
      <vt:lpstr>#2</vt:lpstr>
      <vt:lpstr>#3</vt:lpstr>
      <vt:lpstr>#4</vt:lpstr>
      <vt:lpstr>#5</vt:lpstr>
      <vt:lpstr>#6</vt:lpstr>
      <vt:lpstr>Révisons!</vt:lpstr>
      <vt:lpstr>#1</vt:lpstr>
      <vt:lpstr>#2</vt:lpstr>
      <vt:lpstr>#3</vt:lpstr>
      <vt:lpstr>#4</vt:lpstr>
      <vt:lpstr>#5</vt:lpstr>
      <vt:lpstr>#6</vt:lpstr>
    </vt:vector>
  </TitlesOfParts>
  <Company>FPS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 as une idée de cadeau pour…</dc:title>
  <dc:creator>FPS</dc:creator>
  <cp:lastModifiedBy>Edouard Smith</cp:lastModifiedBy>
  <cp:revision>46</cp:revision>
  <cp:lastPrinted>1601-01-01T00:00:00Z</cp:lastPrinted>
  <dcterms:created xsi:type="dcterms:W3CDTF">2005-11-18T12:12:55Z</dcterms:created>
  <dcterms:modified xsi:type="dcterms:W3CDTF">2014-09-26T01:46:05Z</dcterms:modified>
</cp:coreProperties>
</file>